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0"/>
  </p:notesMasterIdLst>
  <p:handoutMasterIdLst>
    <p:handoutMasterId r:id="rId11"/>
  </p:handoutMasterIdLst>
  <p:sldIdLst>
    <p:sldId id="272" r:id="rId2"/>
    <p:sldId id="270" r:id="rId3"/>
    <p:sldId id="271" r:id="rId4"/>
    <p:sldId id="273" r:id="rId5"/>
    <p:sldId id="276" r:id="rId6"/>
    <p:sldId id="277" r:id="rId7"/>
    <p:sldId id="278" r:id="rId8"/>
    <p:sldId id="275" r:id="rId9"/>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1152">
          <p15:clr>
            <a:srgbClr val="A4A3A4"/>
          </p15:clr>
        </p15:guide>
        <p15:guide id="4" orient="horz" pos="3888">
          <p15:clr>
            <a:srgbClr val="A4A3A4"/>
          </p15:clr>
        </p15:guide>
        <p15:guide id="5" orient="horz" pos="3072">
          <p15:clr>
            <a:srgbClr val="A4A3A4"/>
          </p15:clr>
        </p15:guide>
        <p15:guide id="6" orient="horz" pos="432">
          <p15:clr>
            <a:srgbClr val="A4A3A4"/>
          </p15:clr>
        </p15:guide>
        <p15:guide id="7" orient="horz" pos="3648">
          <p15:clr>
            <a:srgbClr val="A4A3A4"/>
          </p15:clr>
        </p15:guide>
        <p15:guide id="8" pos="3839">
          <p15:clr>
            <a:srgbClr val="A4A3A4"/>
          </p15:clr>
        </p15:guide>
        <p15:guide id="9" pos="767">
          <p15:clr>
            <a:srgbClr val="A4A3A4"/>
          </p15:clr>
        </p15:guide>
        <p15:guide id="10" pos="6911">
          <p15:clr>
            <a:srgbClr val="A4A3A4"/>
          </p15:clr>
        </p15:guide>
        <p15:guide id="11" pos="5711">
          <p15:clr>
            <a:srgbClr val="A4A3A4"/>
          </p15:clr>
        </p15:guide>
        <p15:guide id="12" pos="7247">
          <p15:clr>
            <a:srgbClr val="A4A3A4"/>
          </p15:clr>
        </p15:guide>
        <p15:guide id="13" pos="3695">
          <p15:clr>
            <a:srgbClr val="A4A3A4"/>
          </p15:clr>
        </p15:guide>
        <p15:guide id="14" pos="431">
          <p15:clr>
            <a:srgbClr val="A4A3A4"/>
          </p15:clr>
        </p15:guide>
        <p15:guide id="15" pos="287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p:cViewPr varScale="1">
        <p:scale>
          <a:sx n="44" d="100"/>
          <a:sy n="44" d="100"/>
        </p:scale>
        <p:origin x="714" y="60"/>
      </p:cViewPr>
      <p:guideLst>
        <p:guide orient="horz" pos="2160"/>
        <p:guide orient="horz" pos="1008"/>
        <p:guide orient="horz" pos="1152"/>
        <p:guide orient="horz" pos="3888"/>
        <p:guide orient="horz" pos="3072"/>
        <p:guide orient="horz" pos="432"/>
        <p:guide orient="horz" pos="3648"/>
        <p:guide pos="3839"/>
        <p:guide pos="767"/>
        <p:guide pos="6911"/>
        <p:guide pos="5711"/>
        <p:guide pos="7247"/>
        <p:guide pos="3695"/>
        <p:guide pos="431"/>
        <p:guide pos="2879"/>
      </p:guideLst>
    </p:cSldViewPr>
  </p:slideViewPr>
  <p:notesTextViewPr>
    <p:cViewPr>
      <p:scale>
        <a:sx n="1" d="1"/>
        <a:sy n="1" d="1"/>
      </p:scale>
      <p:origin x="0" y="0"/>
    </p:cViewPr>
  </p:notesTextViewPr>
  <p:notesViewPr>
    <p:cSldViewPr>
      <p:cViewPr varScale="1">
        <p:scale>
          <a:sx n="76" d="100"/>
          <a:sy n="76" d="100"/>
        </p:scale>
        <p:origin x="2538"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enne Shnier" userId="bb63993e463882db" providerId="LiveId" clId="{84CCC99C-FD94-4AF7-B2EF-B601D518EE77}"/>
    <pc:docChg chg="addSld modSld">
      <pc:chgData name="Adrienne Shnier" userId="bb63993e463882db" providerId="LiveId" clId="{84CCC99C-FD94-4AF7-B2EF-B601D518EE77}" dt="2021-05-09T21:46:17.897" v="7" actId="20577"/>
      <pc:docMkLst>
        <pc:docMk/>
      </pc:docMkLst>
      <pc:sldChg chg="modSp mod">
        <pc:chgData name="Adrienne Shnier" userId="bb63993e463882db" providerId="LiveId" clId="{84CCC99C-FD94-4AF7-B2EF-B601D518EE77}" dt="2021-05-09T21:46:17.897" v="7" actId="20577"/>
        <pc:sldMkLst>
          <pc:docMk/>
          <pc:sldMk cId="288708291" sldId="269"/>
        </pc:sldMkLst>
        <pc:spChg chg="mod">
          <ac:chgData name="Adrienne Shnier" userId="bb63993e463882db" providerId="LiveId" clId="{84CCC99C-FD94-4AF7-B2EF-B601D518EE77}" dt="2021-05-09T21:46:17.897" v="7" actId="20577"/>
          <ac:spMkLst>
            <pc:docMk/>
            <pc:sldMk cId="288708291" sldId="269"/>
            <ac:spMk id="4" creationId="{00000000-0000-0000-0000-000000000000}"/>
          </ac:spMkLst>
        </pc:spChg>
      </pc:sldChg>
      <pc:sldChg chg="add">
        <pc:chgData name="Adrienne Shnier" userId="bb63993e463882db" providerId="LiveId" clId="{84CCC99C-FD94-4AF7-B2EF-B601D518EE77}" dt="2021-05-09T18:13:15.330" v="0"/>
        <pc:sldMkLst>
          <pc:docMk/>
          <pc:sldMk cId="850921250" sldId="304"/>
        </pc:sldMkLst>
      </pc:sldChg>
    </pc:docChg>
  </pc:docChgLst>
  <pc:docChgLst>
    <pc:chgData name="Adrienne Shnier" userId="bb63993e463882db" providerId="LiveId" clId="{7CCB88D9-3409-44CF-B65E-AA5F5BC1F1B6}"/>
    <pc:docChg chg="custSel delSld modSld sldOrd">
      <pc:chgData name="Adrienne Shnier" userId="bb63993e463882db" providerId="LiveId" clId="{7CCB88D9-3409-44CF-B65E-AA5F5BC1F1B6}" dt="2021-07-19T02:17:38.577" v="5785" actId="47"/>
      <pc:docMkLst>
        <pc:docMk/>
      </pc:docMkLst>
      <pc:sldChg chg="modSp mod">
        <pc:chgData name="Adrienne Shnier" userId="bb63993e463882db" providerId="LiveId" clId="{7CCB88D9-3409-44CF-B65E-AA5F5BC1F1B6}" dt="2021-07-19T02:01:17.304" v="2793" actId="27636"/>
        <pc:sldMkLst>
          <pc:docMk/>
          <pc:sldMk cId="846953034" sldId="270"/>
        </pc:sldMkLst>
        <pc:spChg chg="mod">
          <ac:chgData name="Adrienne Shnier" userId="bb63993e463882db" providerId="LiveId" clId="{7CCB88D9-3409-44CF-B65E-AA5F5BC1F1B6}" dt="2021-07-19T02:01:17.304" v="2793" actId="27636"/>
          <ac:spMkLst>
            <pc:docMk/>
            <pc:sldMk cId="846953034" sldId="270"/>
            <ac:spMk id="2" creationId="{00000000-0000-0000-0000-000000000000}"/>
          </ac:spMkLst>
        </pc:spChg>
        <pc:spChg chg="mod">
          <ac:chgData name="Adrienne Shnier" userId="bb63993e463882db" providerId="LiveId" clId="{7CCB88D9-3409-44CF-B65E-AA5F5BC1F1B6}" dt="2021-07-19T01:46:45.799" v="129" actId="20577"/>
          <ac:spMkLst>
            <pc:docMk/>
            <pc:sldMk cId="846953034" sldId="270"/>
            <ac:spMk id="3" creationId="{00000000-0000-0000-0000-000000000000}"/>
          </ac:spMkLst>
        </pc:spChg>
      </pc:sldChg>
      <pc:sldChg chg="modSp mod">
        <pc:chgData name="Adrienne Shnier" userId="bb63993e463882db" providerId="LiveId" clId="{7CCB88D9-3409-44CF-B65E-AA5F5BC1F1B6}" dt="2021-07-19T01:57:48.851" v="2126" actId="20577"/>
        <pc:sldMkLst>
          <pc:docMk/>
          <pc:sldMk cId="365425026" sldId="271"/>
        </pc:sldMkLst>
        <pc:spChg chg="mod">
          <ac:chgData name="Adrienne Shnier" userId="bb63993e463882db" providerId="LiveId" clId="{7CCB88D9-3409-44CF-B65E-AA5F5BC1F1B6}" dt="2021-07-19T01:57:48.851" v="2126" actId="20577"/>
          <ac:spMkLst>
            <pc:docMk/>
            <pc:sldMk cId="365425026" sldId="271"/>
            <ac:spMk id="2" creationId="{00000000-0000-0000-0000-000000000000}"/>
          </ac:spMkLst>
        </pc:spChg>
        <pc:spChg chg="mod">
          <ac:chgData name="Adrienne Shnier" userId="bb63993e463882db" providerId="LiveId" clId="{7CCB88D9-3409-44CF-B65E-AA5F5BC1F1B6}" dt="2021-07-19T01:55:48.565" v="1736" actId="20577"/>
          <ac:spMkLst>
            <pc:docMk/>
            <pc:sldMk cId="365425026" sldId="271"/>
            <ac:spMk id="3" creationId="{00000000-0000-0000-0000-000000000000}"/>
          </ac:spMkLst>
        </pc:spChg>
      </pc:sldChg>
      <pc:sldChg chg="delSp modSp mod ord">
        <pc:chgData name="Adrienne Shnier" userId="bb63993e463882db" providerId="LiveId" clId="{7CCB88D9-3409-44CF-B65E-AA5F5BC1F1B6}" dt="2021-07-19T01:55:43.297" v="1735" actId="1076"/>
        <pc:sldMkLst>
          <pc:docMk/>
          <pc:sldMk cId="3214987176" sldId="272"/>
        </pc:sldMkLst>
        <pc:spChg chg="del">
          <ac:chgData name="Adrienne Shnier" userId="bb63993e463882db" providerId="LiveId" clId="{7CCB88D9-3409-44CF-B65E-AA5F5BC1F1B6}" dt="2021-07-19T01:55:38.910" v="1733" actId="478"/>
          <ac:spMkLst>
            <pc:docMk/>
            <pc:sldMk cId="3214987176" sldId="272"/>
            <ac:spMk id="2" creationId="{00000000-0000-0000-0000-000000000000}"/>
          </ac:spMkLst>
        </pc:spChg>
        <pc:spChg chg="mod">
          <ac:chgData name="Adrienne Shnier" userId="bb63993e463882db" providerId="LiveId" clId="{7CCB88D9-3409-44CF-B65E-AA5F5BC1F1B6}" dt="2021-07-19T01:55:43.297" v="1735" actId="1076"/>
          <ac:spMkLst>
            <pc:docMk/>
            <pc:sldMk cId="3214987176" sldId="272"/>
            <ac:spMk id="3" creationId="{00000000-0000-0000-0000-000000000000}"/>
          </ac:spMkLst>
        </pc:spChg>
      </pc:sldChg>
      <pc:sldChg chg="modSp mod">
        <pc:chgData name="Adrienne Shnier" userId="bb63993e463882db" providerId="LiveId" clId="{7CCB88D9-3409-44CF-B65E-AA5F5BC1F1B6}" dt="2021-07-19T02:00:34.002" v="2791" actId="20577"/>
        <pc:sldMkLst>
          <pc:docMk/>
          <pc:sldMk cId="3493252159" sldId="273"/>
        </pc:sldMkLst>
        <pc:spChg chg="mod">
          <ac:chgData name="Adrienne Shnier" userId="bb63993e463882db" providerId="LiveId" clId="{7CCB88D9-3409-44CF-B65E-AA5F5BC1F1B6}" dt="2021-07-19T02:00:34.002" v="2791" actId="20577"/>
          <ac:spMkLst>
            <pc:docMk/>
            <pc:sldMk cId="3493252159" sldId="273"/>
            <ac:spMk id="2" creationId="{00000000-0000-0000-0000-000000000000}"/>
          </ac:spMkLst>
        </pc:spChg>
        <pc:spChg chg="mod">
          <ac:chgData name="Adrienne Shnier" userId="bb63993e463882db" providerId="LiveId" clId="{7CCB88D9-3409-44CF-B65E-AA5F5BC1F1B6}" dt="2021-07-19T01:58:01.269" v="2143" actId="20577"/>
          <ac:spMkLst>
            <pc:docMk/>
            <pc:sldMk cId="3493252159" sldId="273"/>
            <ac:spMk id="3" creationId="{00000000-0000-0000-0000-000000000000}"/>
          </ac:spMkLst>
        </pc:spChg>
      </pc:sldChg>
      <pc:sldChg chg="del ord">
        <pc:chgData name="Adrienne Shnier" userId="bb63993e463882db" providerId="LiveId" clId="{7CCB88D9-3409-44CF-B65E-AA5F5BC1F1B6}" dt="2021-07-19T02:17:38.577" v="5785" actId="47"/>
        <pc:sldMkLst>
          <pc:docMk/>
          <pc:sldMk cId="224819810" sldId="274"/>
        </pc:sldMkLst>
      </pc:sldChg>
      <pc:sldChg chg="modSp mod">
        <pc:chgData name="Adrienne Shnier" userId="bb63993e463882db" providerId="LiveId" clId="{7CCB88D9-3409-44CF-B65E-AA5F5BC1F1B6}" dt="2021-07-19T01:45:46.056" v="108" actId="20577"/>
        <pc:sldMkLst>
          <pc:docMk/>
          <pc:sldMk cId="3541759439" sldId="275"/>
        </pc:sldMkLst>
        <pc:spChg chg="mod">
          <ac:chgData name="Adrienne Shnier" userId="bb63993e463882db" providerId="LiveId" clId="{7CCB88D9-3409-44CF-B65E-AA5F5BC1F1B6}" dt="2021-07-19T01:45:46.056" v="108" actId="20577"/>
          <ac:spMkLst>
            <pc:docMk/>
            <pc:sldMk cId="3541759439" sldId="275"/>
            <ac:spMk id="2" creationId="{00000000-0000-0000-0000-000000000000}"/>
          </ac:spMkLst>
        </pc:spChg>
        <pc:spChg chg="mod">
          <ac:chgData name="Adrienne Shnier" userId="bb63993e463882db" providerId="LiveId" clId="{7CCB88D9-3409-44CF-B65E-AA5F5BC1F1B6}" dt="2021-07-19T01:45:20.114" v="4" actId="20577"/>
          <ac:spMkLst>
            <pc:docMk/>
            <pc:sldMk cId="3541759439" sldId="275"/>
            <ac:spMk id="3" creationId="{00000000-0000-0000-0000-000000000000}"/>
          </ac:spMkLst>
        </pc:spChg>
      </pc:sldChg>
      <pc:sldChg chg="modSp mod ord">
        <pc:chgData name="Adrienne Shnier" userId="bb63993e463882db" providerId="LiveId" clId="{7CCB88D9-3409-44CF-B65E-AA5F5BC1F1B6}" dt="2021-07-19T02:05:45.417" v="3460" actId="27636"/>
        <pc:sldMkLst>
          <pc:docMk/>
          <pc:sldMk cId="2623306232" sldId="276"/>
        </pc:sldMkLst>
        <pc:spChg chg="mod">
          <ac:chgData name="Adrienne Shnier" userId="bb63993e463882db" providerId="LiveId" clId="{7CCB88D9-3409-44CF-B65E-AA5F5BC1F1B6}" dt="2021-07-19T02:05:45.417" v="3460" actId="27636"/>
          <ac:spMkLst>
            <pc:docMk/>
            <pc:sldMk cId="2623306232" sldId="276"/>
            <ac:spMk id="2" creationId="{00000000-0000-0000-0000-000000000000}"/>
          </ac:spMkLst>
        </pc:spChg>
        <pc:spChg chg="mod">
          <ac:chgData name="Adrienne Shnier" userId="bb63993e463882db" providerId="LiveId" clId="{7CCB88D9-3409-44CF-B65E-AA5F5BC1F1B6}" dt="2021-07-19T02:01:51.606" v="2828" actId="20577"/>
          <ac:spMkLst>
            <pc:docMk/>
            <pc:sldMk cId="2623306232" sldId="276"/>
            <ac:spMk id="3" creationId="{00000000-0000-0000-0000-000000000000}"/>
          </ac:spMkLst>
        </pc:spChg>
      </pc:sldChg>
      <pc:sldChg chg="modSp mod ord">
        <pc:chgData name="Adrienne Shnier" userId="bb63993e463882db" providerId="LiveId" clId="{7CCB88D9-3409-44CF-B65E-AA5F5BC1F1B6}" dt="2021-07-19T02:11:32.803" v="4801" actId="20577"/>
        <pc:sldMkLst>
          <pc:docMk/>
          <pc:sldMk cId="885131210" sldId="277"/>
        </pc:sldMkLst>
        <pc:spChg chg="mod">
          <ac:chgData name="Adrienne Shnier" userId="bb63993e463882db" providerId="LiveId" clId="{7CCB88D9-3409-44CF-B65E-AA5F5BC1F1B6}" dt="2021-07-19T02:11:32.803" v="4801" actId="20577"/>
          <ac:spMkLst>
            <pc:docMk/>
            <pc:sldMk cId="885131210" sldId="277"/>
            <ac:spMk id="2" creationId="{00000000-0000-0000-0000-000000000000}"/>
          </ac:spMkLst>
        </pc:spChg>
        <pc:spChg chg="mod">
          <ac:chgData name="Adrienne Shnier" userId="bb63993e463882db" providerId="LiveId" clId="{7CCB88D9-3409-44CF-B65E-AA5F5BC1F1B6}" dt="2021-07-19T02:06:02.274" v="3507" actId="20577"/>
          <ac:spMkLst>
            <pc:docMk/>
            <pc:sldMk cId="885131210" sldId="277"/>
            <ac:spMk id="3" creationId="{00000000-0000-0000-0000-000000000000}"/>
          </ac:spMkLst>
        </pc:spChg>
      </pc:sldChg>
      <pc:sldChg chg="modSp mod ord">
        <pc:chgData name="Adrienne Shnier" userId="bb63993e463882db" providerId="LiveId" clId="{7CCB88D9-3409-44CF-B65E-AA5F5BC1F1B6}" dt="2021-07-19T02:17:17.158" v="5768" actId="20577"/>
        <pc:sldMkLst>
          <pc:docMk/>
          <pc:sldMk cId="3563190468" sldId="278"/>
        </pc:sldMkLst>
        <pc:spChg chg="mod">
          <ac:chgData name="Adrienne Shnier" userId="bb63993e463882db" providerId="LiveId" clId="{7CCB88D9-3409-44CF-B65E-AA5F5BC1F1B6}" dt="2021-07-19T02:17:17.158" v="5768" actId="20577"/>
          <ac:spMkLst>
            <pc:docMk/>
            <pc:sldMk cId="3563190468" sldId="278"/>
            <ac:spMk id="2" creationId="{00000000-0000-0000-0000-000000000000}"/>
          </ac:spMkLst>
        </pc:spChg>
        <pc:spChg chg="mod">
          <ac:chgData name="Adrienne Shnier" userId="bb63993e463882db" providerId="LiveId" clId="{7CCB88D9-3409-44CF-B65E-AA5F5BC1F1B6}" dt="2021-07-19T02:11:39.617" v="4821" actId="20577"/>
          <ac:spMkLst>
            <pc:docMk/>
            <pc:sldMk cId="3563190468" sldId="278"/>
            <ac:spMk id="3" creationId="{00000000-0000-0000-0000-000000000000}"/>
          </ac:spMkLst>
        </pc:spChg>
      </pc:sldChg>
      <pc:sldChg chg="del">
        <pc:chgData name="Adrienne Shnier" userId="bb63993e463882db" providerId="LiveId" clId="{7CCB88D9-3409-44CF-B65E-AA5F5BC1F1B6}" dt="2021-07-19T02:17:25.129" v="5769" actId="47"/>
        <pc:sldMkLst>
          <pc:docMk/>
          <pc:sldMk cId="1283812999" sldId="279"/>
        </pc:sldMkLst>
      </pc:sldChg>
      <pc:sldChg chg="del">
        <pc:chgData name="Adrienne Shnier" userId="bb63993e463882db" providerId="LiveId" clId="{7CCB88D9-3409-44CF-B65E-AA5F5BC1F1B6}" dt="2021-07-19T02:17:25.426" v="5770" actId="47"/>
        <pc:sldMkLst>
          <pc:docMk/>
          <pc:sldMk cId="1831061623" sldId="280"/>
        </pc:sldMkLst>
      </pc:sldChg>
      <pc:sldChg chg="del">
        <pc:chgData name="Adrienne Shnier" userId="bb63993e463882db" providerId="LiveId" clId="{7CCB88D9-3409-44CF-B65E-AA5F5BC1F1B6}" dt="2021-07-19T02:17:25.958" v="5771" actId="47"/>
        <pc:sldMkLst>
          <pc:docMk/>
          <pc:sldMk cId="3222606701" sldId="281"/>
        </pc:sldMkLst>
      </pc:sldChg>
      <pc:sldChg chg="del">
        <pc:chgData name="Adrienne Shnier" userId="bb63993e463882db" providerId="LiveId" clId="{7CCB88D9-3409-44CF-B65E-AA5F5BC1F1B6}" dt="2021-07-19T02:17:26.490" v="5772" actId="47"/>
        <pc:sldMkLst>
          <pc:docMk/>
          <pc:sldMk cId="2120365042" sldId="282"/>
        </pc:sldMkLst>
      </pc:sldChg>
      <pc:sldChg chg="del">
        <pc:chgData name="Adrienne Shnier" userId="bb63993e463882db" providerId="LiveId" clId="{7CCB88D9-3409-44CF-B65E-AA5F5BC1F1B6}" dt="2021-07-19T02:17:26.979" v="5773" actId="47"/>
        <pc:sldMkLst>
          <pc:docMk/>
          <pc:sldMk cId="3892869079" sldId="283"/>
        </pc:sldMkLst>
      </pc:sldChg>
      <pc:sldChg chg="del">
        <pc:chgData name="Adrienne Shnier" userId="bb63993e463882db" providerId="LiveId" clId="{7CCB88D9-3409-44CF-B65E-AA5F5BC1F1B6}" dt="2021-07-19T02:17:27.798" v="5774" actId="47"/>
        <pc:sldMkLst>
          <pc:docMk/>
          <pc:sldMk cId="464497289" sldId="284"/>
        </pc:sldMkLst>
      </pc:sldChg>
      <pc:sldChg chg="del">
        <pc:chgData name="Adrienne Shnier" userId="bb63993e463882db" providerId="LiveId" clId="{7CCB88D9-3409-44CF-B65E-AA5F5BC1F1B6}" dt="2021-07-19T02:17:28.028" v="5775" actId="47"/>
        <pc:sldMkLst>
          <pc:docMk/>
          <pc:sldMk cId="4026168410" sldId="285"/>
        </pc:sldMkLst>
      </pc:sldChg>
      <pc:sldChg chg="del">
        <pc:chgData name="Adrienne Shnier" userId="bb63993e463882db" providerId="LiveId" clId="{7CCB88D9-3409-44CF-B65E-AA5F5BC1F1B6}" dt="2021-07-19T02:17:28.693" v="5776" actId="47"/>
        <pc:sldMkLst>
          <pc:docMk/>
          <pc:sldMk cId="547498004" sldId="286"/>
        </pc:sldMkLst>
      </pc:sldChg>
      <pc:sldChg chg="del">
        <pc:chgData name="Adrienne Shnier" userId="bb63993e463882db" providerId="LiveId" clId="{7CCB88D9-3409-44CF-B65E-AA5F5BC1F1B6}" dt="2021-07-19T02:17:29.481" v="5777" actId="47"/>
        <pc:sldMkLst>
          <pc:docMk/>
          <pc:sldMk cId="1247295935" sldId="287"/>
        </pc:sldMkLst>
      </pc:sldChg>
      <pc:sldChg chg="del">
        <pc:chgData name="Adrienne Shnier" userId="bb63993e463882db" providerId="LiveId" clId="{7CCB88D9-3409-44CF-B65E-AA5F5BC1F1B6}" dt="2021-07-19T02:17:30.241" v="5778" actId="47"/>
        <pc:sldMkLst>
          <pc:docMk/>
          <pc:sldMk cId="1489445436" sldId="288"/>
        </pc:sldMkLst>
      </pc:sldChg>
      <pc:sldChg chg="del">
        <pc:chgData name="Adrienne Shnier" userId="bb63993e463882db" providerId="LiveId" clId="{7CCB88D9-3409-44CF-B65E-AA5F5BC1F1B6}" dt="2021-07-19T02:17:30.952" v="5779" actId="47"/>
        <pc:sldMkLst>
          <pc:docMk/>
          <pc:sldMk cId="2941513709" sldId="289"/>
        </pc:sldMkLst>
      </pc:sldChg>
      <pc:sldChg chg="del">
        <pc:chgData name="Adrienne Shnier" userId="bb63993e463882db" providerId="LiveId" clId="{7CCB88D9-3409-44CF-B65E-AA5F5BC1F1B6}" dt="2021-07-19T02:17:32.043" v="5780" actId="47"/>
        <pc:sldMkLst>
          <pc:docMk/>
          <pc:sldMk cId="2468717808" sldId="290"/>
        </pc:sldMkLst>
      </pc:sldChg>
      <pc:sldChg chg="del">
        <pc:chgData name="Adrienne Shnier" userId="bb63993e463882db" providerId="LiveId" clId="{7CCB88D9-3409-44CF-B65E-AA5F5BC1F1B6}" dt="2021-07-19T02:17:32.806" v="5781" actId="47"/>
        <pc:sldMkLst>
          <pc:docMk/>
          <pc:sldMk cId="625332942" sldId="291"/>
        </pc:sldMkLst>
      </pc:sldChg>
      <pc:sldChg chg="del">
        <pc:chgData name="Adrienne Shnier" userId="bb63993e463882db" providerId="LiveId" clId="{7CCB88D9-3409-44CF-B65E-AA5F5BC1F1B6}" dt="2021-07-19T02:17:33.632" v="5782" actId="47"/>
        <pc:sldMkLst>
          <pc:docMk/>
          <pc:sldMk cId="3535387955" sldId="29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8/6/2021</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8/6/2021</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a:t>
            </a:fld>
            <a:endParaRPr lang="en-US"/>
          </a:p>
        </p:txBody>
      </p:sp>
    </p:spTree>
    <p:extLst>
      <p:ext uri="{BB962C8B-B14F-4D97-AF65-F5344CB8AC3E}">
        <p14:creationId xmlns:p14="http://schemas.microsoft.com/office/powerpoint/2010/main" val="35916673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a:t>
            </a:fld>
            <a:endParaRPr lang="en-US"/>
          </a:p>
        </p:txBody>
      </p:sp>
    </p:spTree>
    <p:extLst>
      <p:ext uri="{BB962C8B-B14F-4D97-AF65-F5344CB8AC3E}">
        <p14:creationId xmlns:p14="http://schemas.microsoft.com/office/powerpoint/2010/main" val="2401524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3</a:t>
            </a:fld>
            <a:endParaRPr lang="en-US"/>
          </a:p>
        </p:txBody>
      </p:sp>
    </p:spTree>
    <p:extLst>
      <p:ext uri="{BB962C8B-B14F-4D97-AF65-F5344CB8AC3E}">
        <p14:creationId xmlns:p14="http://schemas.microsoft.com/office/powerpoint/2010/main" val="675122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4</a:t>
            </a:fld>
            <a:endParaRPr lang="en-US"/>
          </a:p>
        </p:txBody>
      </p:sp>
    </p:spTree>
    <p:extLst>
      <p:ext uri="{BB962C8B-B14F-4D97-AF65-F5344CB8AC3E}">
        <p14:creationId xmlns:p14="http://schemas.microsoft.com/office/powerpoint/2010/main" val="3242537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5</a:t>
            </a:fld>
            <a:endParaRPr lang="en-US"/>
          </a:p>
        </p:txBody>
      </p:sp>
    </p:spTree>
    <p:extLst>
      <p:ext uri="{BB962C8B-B14F-4D97-AF65-F5344CB8AC3E}">
        <p14:creationId xmlns:p14="http://schemas.microsoft.com/office/powerpoint/2010/main" val="19728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6</a:t>
            </a:fld>
            <a:endParaRPr lang="en-US"/>
          </a:p>
        </p:txBody>
      </p:sp>
    </p:spTree>
    <p:extLst>
      <p:ext uri="{BB962C8B-B14F-4D97-AF65-F5344CB8AC3E}">
        <p14:creationId xmlns:p14="http://schemas.microsoft.com/office/powerpoint/2010/main" val="4286113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7</a:t>
            </a:fld>
            <a:endParaRPr lang="en-US"/>
          </a:p>
        </p:txBody>
      </p:sp>
    </p:spTree>
    <p:extLst>
      <p:ext uri="{BB962C8B-B14F-4D97-AF65-F5344CB8AC3E}">
        <p14:creationId xmlns:p14="http://schemas.microsoft.com/office/powerpoint/2010/main" val="1557485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8</a:t>
            </a:fld>
            <a:endParaRPr lang="en-US"/>
          </a:p>
        </p:txBody>
      </p:sp>
    </p:spTree>
    <p:extLst>
      <p:ext uri="{BB962C8B-B14F-4D97-AF65-F5344CB8AC3E}">
        <p14:creationId xmlns:p14="http://schemas.microsoft.com/office/powerpoint/2010/main" val="3158018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p:cNvSpPr>
            <a:spLocks noEditPoints="1"/>
          </p:cNvSpPr>
          <p:nvPr/>
        </p:nvSpPr>
        <p:spPr bwMode="auto">
          <a:xfrm>
            <a:off x="-4763" y="285750"/>
            <a:ext cx="12190413"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pPr/>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2223671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670150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033624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730453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7614" y="274638"/>
            <a:ext cx="9753600" cy="1325562"/>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EDF33987-6305-4E2A-BF18-EF013ECE927B}" type="datetimeFigureOut">
              <a:rPr lang="en-US" smtClean="0"/>
              <a:t>8/6/2021</a:t>
            </a:fld>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442105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EDF33987-6305-4E2A-BF18-EF013ECE927B}" type="datetimeFigureOut">
              <a:rPr lang="en-US" smtClean="0"/>
              <a:t>8/6/2021</a:t>
            </a:fld>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139068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EDF33987-6305-4E2A-BF18-EF013ECE927B}" type="datetimeFigureOut">
              <a:rPr lang="en-US" smtClean="0"/>
              <a:t>8/6/2021</a:t>
            </a:fld>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529785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58198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EDF33987-6305-4E2A-BF18-EF013ECE927B}" type="datetimeFigureOut">
              <a:rPr lang="en-US" smtClean="0"/>
              <a:t>8/6/2021</a:t>
            </a:fld>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702941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4287455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EDF33987-6305-4E2A-BF18-EF013ECE927B}" type="datetimeFigureOut">
              <a:rPr lang="en-US" smtClean="0"/>
              <a:t>8/6/2021</a:t>
            </a:fld>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1239219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9000">
              <a:schemeClr val="bg1"/>
            </a:gs>
            <a:gs pos="40000">
              <a:schemeClr val="bg2"/>
            </a:gs>
            <a:gs pos="10000">
              <a:schemeClr val="bg1">
                <a:lumMod val="95000"/>
              </a:schemeClr>
            </a:gs>
            <a:gs pos="100000">
              <a:schemeClr val="bg2">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8" name="Rectangle 7"/>
          <p:cNvSpPr/>
          <p:nvPr userDrawn="1"/>
        </p:nvSpPr>
        <p:spPr bwMode="ltGray">
          <a:xfrm>
            <a:off x="1460" y="0"/>
            <a:ext cx="12188952"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8/6/2021</a:t>
            </a:fld>
            <a:endParaRPr lang="en-US" dirty="0"/>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431716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accent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lumMod val="50000"/>
          </a:schemeClr>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8pPr>
      <a:lvl9pPr marL="1874520" indent="0" algn="l" defTabSz="914400" rtl="0" eaLnBrk="1" latinLnBrk="0" hangingPunct="1">
        <a:spcBef>
          <a:spcPts val="600"/>
        </a:spcBef>
        <a:buClr>
          <a:schemeClr val="accent1">
            <a:lumMod val="50000"/>
          </a:schemeClr>
        </a:buClr>
        <a:buSzPct val="80000"/>
        <a:buFont typeface="Arial" pitchFamily="34" charset="0"/>
        <a:buNone/>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Ig6Ryd15Dws&amp;ab_channel=CentreforEthic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7612" y="2286000"/>
            <a:ext cx="9753600" cy="1325562"/>
          </a:xfrm>
        </p:spPr>
        <p:txBody>
          <a:bodyPr/>
          <a:lstStyle/>
          <a:p>
            <a:pPr algn="ctr"/>
            <a:r>
              <a:rPr lang="en-US" dirty="0"/>
              <a:t>Ethics and covid (1)</a:t>
            </a:r>
          </a:p>
        </p:txBody>
      </p:sp>
    </p:spTree>
    <p:extLst>
      <p:ext uri="{BB962C8B-B14F-4D97-AF65-F5344CB8AC3E}">
        <p14:creationId xmlns:p14="http://schemas.microsoft.com/office/powerpoint/2010/main" val="321498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70000">
              <a:schemeClr val="bg1"/>
            </a:gs>
            <a:gs pos="42000">
              <a:schemeClr val="bg2"/>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covid</a:t>
            </a:r>
          </a:p>
        </p:txBody>
      </p:sp>
      <p:sp>
        <p:nvSpPr>
          <p:cNvPr id="2" name="Content Placeholder 1"/>
          <p:cNvSpPr>
            <a:spLocks noGrp="1"/>
          </p:cNvSpPr>
          <p:nvPr>
            <p:ph idx="1"/>
          </p:nvPr>
        </p:nvSpPr>
        <p:spPr>
          <a:xfrm>
            <a:off x="1217614" y="1828800"/>
            <a:ext cx="9753600" cy="4754562"/>
          </a:xfrm>
        </p:spPr>
        <p:txBody>
          <a:bodyPr>
            <a:normAutofit fontScale="85000" lnSpcReduction="20000"/>
          </a:bodyPr>
          <a:lstStyle/>
          <a:p>
            <a:r>
              <a:rPr lang="en-US" dirty="0"/>
              <a:t>Clinical policies changed everywhere</a:t>
            </a:r>
          </a:p>
          <a:p>
            <a:r>
              <a:rPr lang="en-US" dirty="0"/>
              <a:t>Shift from patient-</a:t>
            </a:r>
            <a:r>
              <a:rPr lang="en-US" dirty="0" err="1"/>
              <a:t>centred</a:t>
            </a:r>
            <a:r>
              <a:rPr lang="en-US" dirty="0"/>
              <a:t> ethics to public health ethics</a:t>
            </a:r>
          </a:p>
          <a:p>
            <a:r>
              <a:rPr lang="en-US" dirty="0"/>
              <a:t>Troubling for surgeons as they are forced to change their elective surgery schedules</a:t>
            </a:r>
          </a:p>
          <a:p>
            <a:r>
              <a:rPr lang="en-US" dirty="0"/>
              <a:t>Changes occurred in the international setting of absolute scarcity of supplies</a:t>
            </a:r>
          </a:p>
          <a:p>
            <a:r>
              <a:rPr lang="en-US" dirty="0"/>
              <a:t>Scale of COVID not seen since 1918 Spanish flu pandemic</a:t>
            </a:r>
          </a:p>
          <a:p>
            <a:r>
              <a:rPr lang="en-US" dirty="0"/>
              <a:t>Medical institutions challenged by large volumes of patients presenting for COVID treatment</a:t>
            </a:r>
          </a:p>
          <a:p>
            <a:r>
              <a:rPr lang="en-US" dirty="0"/>
              <a:t>Large number of patients, limited resources</a:t>
            </a:r>
          </a:p>
          <a:p>
            <a:r>
              <a:rPr lang="en-US" dirty="0"/>
              <a:t>Public concurrently asked to alter their lifestyles and habits to “flatten the curve”</a:t>
            </a:r>
          </a:p>
          <a:p>
            <a:r>
              <a:rPr lang="en-US" dirty="0"/>
              <a:t>Significant distress worldwide</a:t>
            </a:r>
          </a:p>
        </p:txBody>
      </p:sp>
    </p:spTree>
    <p:extLst>
      <p:ext uri="{BB962C8B-B14F-4D97-AF65-F5344CB8AC3E}">
        <p14:creationId xmlns:p14="http://schemas.microsoft.com/office/powerpoint/2010/main" val="846953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covid</a:t>
            </a:r>
          </a:p>
        </p:txBody>
      </p:sp>
      <p:sp>
        <p:nvSpPr>
          <p:cNvPr id="2" name="Content Placeholder 1"/>
          <p:cNvSpPr>
            <a:spLocks noGrp="1"/>
          </p:cNvSpPr>
          <p:nvPr>
            <p:ph idx="1"/>
          </p:nvPr>
        </p:nvSpPr>
        <p:spPr/>
        <p:txBody>
          <a:bodyPr>
            <a:normAutofit fontScale="92500" lnSpcReduction="20000"/>
          </a:bodyPr>
          <a:lstStyle/>
          <a:p>
            <a:r>
              <a:rPr lang="en-US" dirty="0"/>
              <a:t>Shift from individual benefit to public health ethics takes many forms and changes medical practice</a:t>
            </a:r>
          </a:p>
          <a:p>
            <a:pPr lvl="1"/>
            <a:r>
              <a:rPr lang="en-US" dirty="0"/>
              <a:t>i.e., stopping/curtailing ‘elective’ surgeries to open hospital beds for COVID-19 positive patients; reduce use of PPE at a time of short supply</a:t>
            </a:r>
          </a:p>
          <a:p>
            <a:r>
              <a:rPr lang="en-US" dirty="0"/>
              <a:t>Shift to medically necessary and time-sensitive surgeries/procedures</a:t>
            </a:r>
          </a:p>
          <a:p>
            <a:r>
              <a:rPr lang="en-US" dirty="0"/>
              <a:t>Ethics of scarce resources in the global north is unusual</a:t>
            </a:r>
          </a:p>
          <a:p>
            <a:r>
              <a:rPr lang="en-US" dirty="0"/>
              <a:t>Surgeons are in a position to help, but are also required to stay out of hospitals/clinics unless ‘essential’</a:t>
            </a:r>
          </a:p>
          <a:p>
            <a:r>
              <a:rPr lang="en-US" dirty="0"/>
              <a:t>Shared decision making between physician and patient changed – patients’ wishes cannot always be respected</a:t>
            </a:r>
          </a:p>
          <a:p>
            <a:r>
              <a:rPr lang="en-US" dirty="0"/>
              <a:t>Hospital-initiated cancelling of patients’ ‘non-urgent’ operations, even when patients accept the risk of having surgery with unknown COVID status</a:t>
            </a:r>
          </a:p>
          <a:p>
            <a:endParaRPr lang="en-US" dirty="0"/>
          </a:p>
        </p:txBody>
      </p:sp>
    </p:spTree>
    <p:extLst>
      <p:ext uri="{BB962C8B-B14F-4D97-AF65-F5344CB8AC3E}">
        <p14:creationId xmlns:p14="http://schemas.microsoft.com/office/powerpoint/2010/main" val="36542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covid</a:t>
            </a:r>
          </a:p>
        </p:txBody>
      </p:sp>
      <p:sp>
        <p:nvSpPr>
          <p:cNvPr id="2" name="Content Placeholder 1"/>
          <p:cNvSpPr>
            <a:spLocks noGrp="1"/>
          </p:cNvSpPr>
          <p:nvPr>
            <p:ph idx="1"/>
          </p:nvPr>
        </p:nvSpPr>
        <p:spPr/>
        <p:txBody>
          <a:bodyPr/>
          <a:lstStyle/>
          <a:p>
            <a:r>
              <a:rPr lang="en-US" dirty="0"/>
              <a:t>Scarcity of PPE</a:t>
            </a:r>
          </a:p>
          <a:p>
            <a:r>
              <a:rPr lang="en-US" dirty="0"/>
              <a:t>Risk of contracting the virus has forced health care providers to reflect on true ethical responsibilities on the front lines</a:t>
            </a:r>
          </a:p>
          <a:p>
            <a:r>
              <a:rPr lang="en-US" dirty="0"/>
              <a:t>i.e., author’s belief that it is the responsibility of surgeons to have professional and ethical responsibilities to render care to their patients in whatever capacity is required to assist in the public health effort</a:t>
            </a:r>
          </a:p>
          <a:p>
            <a:pPr lvl="1"/>
            <a:r>
              <a:rPr lang="en-US" dirty="0"/>
              <a:t>Requires setting aside concerns of personal safety of health care professionals</a:t>
            </a:r>
          </a:p>
          <a:p>
            <a:pPr lvl="1"/>
            <a:r>
              <a:rPr lang="en-US" dirty="0"/>
              <a:t>Entitled to appropriate PPE in order to do this job</a:t>
            </a:r>
          </a:p>
          <a:p>
            <a:pPr lvl="1"/>
            <a:endParaRPr lang="en-US" dirty="0"/>
          </a:p>
        </p:txBody>
      </p:sp>
    </p:spTree>
    <p:extLst>
      <p:ext uri="{BB962C8B-B14F-4D97-AF65-F5344CB8AC3E}">
        <p14:creationId xmlns:p14="http://schemas.microsoft.com/office/powerpoint/2010/main" val="3493252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Ethics and resource distribution</a:t>
            </a:r>
          </a:p>
        </p:txBody>
      </p:sp>
      <p:sp>
        <p:nvSpPr>
          <p:cNvPr id="2" name="Content Placeholder 1"/>
          <p:cNvSpPr>
            <a:spLocks noGrp="1"/>
          </p:cNvSpPr>
          <p:nvPr>
            <p:ph idx="1"/>
          </p:nvPr>
        </p:nvSpPr>
        <p:spPr>
          <a:xfrm>
            <a:off x="1217614" y="1828800"/>
            <a:ext cx="9753600" cy="4648200"/>
          </a:xfrm>
        </p:spPr>
        <p:txBody>
          <a:bodyPr>
            <a:normAutofit fontScale="92500" lnSpcReduction="10000"/>
          </a:bodyPr>
          <a:lstStyle/>
          <a:p>
            <a:r>
              <a:rPr lang="en-US" dirty="0"/>
              <a:t>How to fairly distribute scarce resources (i.e., ICU beds, ventilators?)</a:t>
            </a:r>
          </a:p>
          <a:p>
            <a:r>
              <a:rPr lang="en-US" dirty="0"/>
              <a:t>Who lives and who dies?</a:t>
            </a:r>
          </a:p>
          <a:p>
            <a:r>
              <a:rPr lang="en-US" dirty="0"/>
              <a:t>Can traditional ethics principles apply to novel pandemic circumstances?</a:t>
            </a:r>
          </a:p>
          <a:p>
            <a:r>
              <a:rPr lang="en-US" dirty="0"/>
              <a:t>Consider neurodegenerative (i.e., dementia in LTC – inadequately staffed and precarious work, limited PPE) and neuropsychiatric patients who depend on others</a:t>
            </a:r>
          </a:p>
          <a:p>
            <a:r>
              <a:rPr lang="en-US" dirty="0"/>
              <a:t>How to manage public perception and stigma surrounding neurocognitive conditions? </a:t>
            </a:r>
          </a:p>
          <a:p>
            <a:pPr lvl="1"/>
            <a:r>
              <a:rPr lang="en-US" dirty="0"/>
              <a:t>Patients often excluded from these considerations</a:t>
            </a:r>
          </a:p>
          <a:p>
            <a:r>
              <a:rPr lang="en-US" dirty="0"/>
              <a:t>So, what remains the same and what changes in our ethics in a time of crisis?</a:t>
            </a:r>
          </a:p>
        </p:txBody>
      </p:sp>
    </p:spTree>
    <p:extLst>
      <p:ext uri="{BB962C8B-B14F-4D97-AF65-F5344CB8AC3E}">
        <p14:creationId xmlns:p14="http://schemas.microsoft.com/office/powerpoint/2010/main" val="262330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What remains the same</a:t>
            </a:r>
          </a:p>
        </p:txBody>
      </p:sp>
      <p:sp>
        <p:nvSpPr>
          <p:cNvPr id="2" name="Content Placeholder 1"/>
          <p:cNvSpPr>
            <a:spLocks noGrp="1"/>
          </p:cNvSpPr>
          <p:nvPr>
            <p:ph idx="1"/>
          </p:nvPr>
        </p:nvSpPr>
        <p:spPr/>
        <p:txBody>
          <a:bodyPr>
            <a:normAutofit fontScale="55000" lnSpcReduction="20000"/>
          </a:bodyPr>
          <a:lstStyle/>
          <a:p>
            <a:r>
              <a:rPr lang="en-US" dirty="0"/>
              <a:t>Central ethical principles remain the same</a:t>
            </a:r>
          </a:p>
          <a:p>
            <a:r>
              <a:rPr lang="en-US" dirty="0"/>
              <a:t>Respect for persons</a:t>
            </a:r>
          </a:p>
          <a:p>
            <a:r>
              <a:rPr lang="en-US" dirty="0"/>
              <a:t>Respect for patients’ wishes regarding their medical treatment</a:t>
            </a:r>
          </a:p>
          <a:p>
            <a:r>
              <a:rPr lang="en-US" dirty="0"/>
              <a:t>Advance directives/other statements that relay patients’ wishes = crucial for end of life medical decision making for those who are unable to make their own decisions/incapacitated</a:t>
            </a:r>
          </a:p>
          <a:p>
            <a:r>
              <a:rPr lang="en-US" dirty="0"/>
              <a:t>Avoiding invasive procedures if against patients’ wishes</a:t>
            </a:r>
          </a:p>
          <a:p>
            <a:r>
              <a:rPr lang="en-US" dirty="0"/>
              <a:t>Need for compassion, aggressive, and skilled palliative care if patients’ wishes</a:t>
            </a:r>
          </a:p>
          <a:p>
            <a:r>
              <a:rPr lang="en-US" dirty="0"/>
              <a:t>Many people do not have any advance directives</a:t>
            </a:r>
          </a:p>
          <a:p>
            <a:r>
              <a:rPr lang="en-US" dirty="0"/>
              <a:t>Important for people to identify their health care wishes and end of life wishes and document them as instructions for their loved ones should these decisions need to be made</a:t>
            </a:r>
          </a:p>
          <a:p>
            <a:r>
              <a:rPr lang="en-US" dirty="0"/>
              <a:t>If a person’s wishes are not known, important not to impose our own values and expectations on them</a:t>
            </a:r>
          </a:p>
          <a:p>
            <a:r>
              <a:rPr lang="en-US" dirty="0"/>
              <a:t>Must not exclude persons from pool of eligible candidates based on cognitive status or assessment of quality of life for a scarce resource (see video for today)</a:t>
            </a:r>
          </a:p>
          <a:p>
            <a:r>
              <a:rPr lang="en-US" dirty="0"/>
              <a:t>Not permissible to stigmatize and discriminate at any time</a:t>
            </a:r>
          </a:p>
        </p:txBody>
      </p:sp>
    </p:spTree>
    <p:extLst>
      <p:ext uri="{BB962C8B-B14F-4D97-AF65-F5344CB8AC3E}">
        <p14:creationId xmlns:p14="http://schemas.microsoft.com/office/powerpoint/2010/main" val="88513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What is different</a:t>
            </a:r>
          </a:p>
        </p:txBody>
      </p:sp>
      <p:sp>
        <p:nvSpPr>
          <p:cNvPr id="2" name="Content Placeholder 1"/>
          <p:cNvSpPr>
            <a:spLocks noGrp="1"/>
          </p:cNvSpPr>
          <p:nvPr>
            <p:ph idx="1"/>
          </p:nvPr>
        </p:nvSpPr>
        <p:spPr/>
        <p:txBody>
          <a:bodyPr>
            <a:normAutofit fontScale="92500"/>
          </a:bodyPr>
          <a:lstStyle/>
          <a:p>
            <a:r>
              <a:rPr lang="en-US" dirty="0"/>
              <a:t>Considerations of justice in conditions of scarcity</a:t>
            </a:r>
          </a:p>
          <a:p>
            <a:r>
              <a:rPr lang="en-US" dirty="0"/>
              <a:t>Anticipated shortages of resources (hospital/ICU beds, ventilators, PPE), public health authorities, task forces, and bioethicists have developed guidelines, but no universally-accepted frameworks</a:t>
            </a:r>
          </a:p>
          <a:p>
            <a:pPr lvl="1"/>
            <a:r>
              <a:rPr lang="en-US" dirty="0"/>
              <a:t>All guidelines endorse short-term survival as a priority</a:t>
            </a:r>
          </a:p>
          <a:p>
            <a:pPr lvl="1"/>
            <a:r>
              <a:rPr lang="en-US" dirty="0"/>
              <a:t>Scarce resources should be used to achieve the greatest amount of good</a:t>
            </a:r>
          </a:p>
          <a:p>
            <a:pPr lvl="2"/>
            <a:r>
              <a:rPr lang="en-US" dirty="0"/>
              <a:t>Complex value judgments (i.e., prioritizing health care workers assuming they would have a key role into the pandemic; young vs. old; other social factors)</a:t>
            </a:r>
          </a:p>
          <a:p>
            <a:r>
              <a:rPr lang="en-US" dirty="0"/>
              <a:t>Judgments must reflect the view of the public</a:t>
            </a:r>
          </a:p>
          <a:p>
            <a:r>
              <a:rPr lang="en-US" dirty="0"/>
              <a:t>Policies/procedures may be viewed as fair, but who is carrying them out and how?</a:t>
            </a:r>
          </a:p>
          <a:p>
            <a:pPr lvl="1"/>
            <a:endParaRPr lang="en-US" dirty="0"/>
          </a:p>
        </p:txBody>
      </p:sp>
    </p:spTree>
    <p:extLst>
      <p:ext uri="{BB962C8B-B14F-4D97-AF65-F5344CB8AC3E}">
        <p14:creationId xmlns:p14="http://schemas.microsoft.com/office/powerpoint/2010/main" val="356319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watch</a:t>
            </a:r>
          </a:p>
        </p:txBody>
      </p:sp>
      <p:sp>
        <p:nvSpPr>
          <p:cNvPr id="2" name="Content Placeholder 1"/>
          <p:cNvSpPr>
            <a:spLocks noGrp="1"/>
          </p:cNvSpPr>
          <p:nvPr>
            <p:ph idx="1"/>
          </p:nvPr>
        </p:nvSpPr>
        <p:spPr/>
        <p:txBody>
          <a:bodyPr/>
          <a:lstStyle/>
          <a:p>
            <a:r>
              <a:rPr lang="en-US" dirty="0" err="1"/>
              <a:t>Trudo</a:t>
            </a:r>
            <a:r>
              <a:rPr lang="en-US" dirty="0"/>
              <a:t> </a:t>
            </a:r>
            <a:r>
              <a:rPr lang="en-US" dirty="0" err="1"/>
              <a:t>Lemmens</a:t>
            </a:r>
            <a:r>
              <a:rPr lang="en-US" dirty="0"/>
              <a:t> – Pandemic Clinical Trial Protocols (The Ethics of COVID)</a:t>
            </a:r>
          </a:p>
          <a:p>
            <a:pPr lvl="1"/>
            <a:r>
              <a:rPr lang="en-US" dirty="0">
                <a:hlinkClick r:id="rId3"/>
              </a:rPr>
              <a:t>https://www.youtube.com/watch?v=Ig6Ryd15Dws&amp;ab_channel=CentreforEthics</a:t>
            </a:r>
            <a:r>
              <a:rPr lang="en-US" dirty="0"/>
              <a:t> </a:t>
            </a:r>
          </a:p>
        </p:txBody>
      </p:sp>
    </p:spTree>
    <p:extLst>
      <p:ext uri="{BB962C8B-B14F-4D97-AF65-F5344CB8AC3E}">
        <p14:creationId xmlns:p14="http://schemas.microsoft.com/office/powerpoint/2010/main" val="3541759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rld country report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1">
          <a:schemeClr val="accent1"/>
        </a:lnRef>
        <a:fillRef idx="2">
          <a:schemeClr val="accent1"/>
        </a:fillRef>
        <a:effectRef idx="1">
          <a:schemeClr val="accent1"/>
        </a:effectRef>
        <a:fontRef idx="minor">
          <a:schemeClr val="dk1"/>
        </a:fontRef>
      </a:style>
    </a:spDef>
    <a:lnDef>
      <a:spPr>
        <a:ln/>
      </a:spPr>
      <a:bodyPr/>
      <a:lstStyle/>
      <a:style>
        <a:lnRef idx="3">
          <a:schemeClr val="accent1"/>
        </a:lnRef>
        <a:fillRef idx="0">
          <a:schemeClr val="accent1"/>
        </a:fillRef>
        <a:effectRef idx="2">
          <a:schemeClr val="accent1"/>
        </a:effectRef>
        <a:fontRef idx="minor">
          <a:schemeClr val="tx1"/>
        </a:fontRef>
      </a:style>
    </a:lnDef>
    <a:txDef>
      <a:spPr>
        <a:noFill/>
        <a:ln>
          <a:solidFill>
            <a:schemeClr val="bg2"/>
          </a:solidFill>
        </a:ln>
      </a:spPr>
      <a:bodyPr wrap="none" rtlCol="0">
        <a:spAutoFit/>
      </a:bodyPr>
      <a:lstStyle>
        <a:defPPr>
          <a:lnSpc>
            <a:spcPct val="90000"/>
          </a:lnSpc>
          <a:defRPr sz="2400" dirty="0" err="1" smtClean="0"/>
        </a:defPPr>
      </a:lstStyle>
    </a:txDef>
  </a:objectDefaults>
  <a:extraClrSchemeLst/>
  <a:extLst>
    <a:ext uri="{05A4C25C-085E-4340-85A3-A5531E510DB2}">
      <thm15:themeFamily xmlns:thm15="http://schemas.microsoft.com/office/thememl/2012/main" name="World country report presentation.potx" id="{FF082492-D6CE-444E-B3E8-FB131EDFAC53}" vid="{71BD5CC8-96B3-46A6-8835-37741E89658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country report presentation</Template>
  <TotalTime>400</TotalTime>
  <Words>789</Words>
  <Application>Microsoft Office PowerPoint</Application>
  <PresentationFormat>Custom</PresentationFormat>
  <Paragraphs>72</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Century Gothic</vt:lpstr>
      <vt:lpstr>World country report presentation</vt:lpstr>
      <vt:lpstr>Ethics and covid (1)</vt:lpstr>
      <vt:lpstr>Ethics and covid</vt:lpstr>
      <vt:lpstr>Ethics and covid</vt:lpstr>
      <vt:lpstr>Ethics and covid</vt:lpstr>
      <vt:lpstr>Ethics and resource distribution</vt:lpstr>
      <vt:lpstr>What remains the same</vt:lpstr>
      <vt:lpstr>What is different</vt:lpstr>
      <vt:lpstr>watch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IHST 4510:  global health and human rights</dc:title>
  <dc:creator>Adrienne Shnier</dc:creator>
  <cp:lastModifiedBy>Amit Singh</cp:lastModifiedBy>
  <cp:revision>10</cp:revision>
  <dcterms:created xsi:type="dcterms:W3CDTF">2020-05-07T21:30:01Z</dcterms:created>
  <dcterms:modified xsi:type="dcterms:W3CDTF">2021-08-07T00:17:10Z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74068500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